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81" r:id="rId3"/>
    <p:sldId id="258" r:id="rId4"/>
    <p:sldId id="269" r:id="rId5"/>
    <p:sldId id="273" r:id="rId6"/>
    <p:sldId id="271" r:id="rId7"/>
    <p:sldId id="272" r:id="rId8"/>
    <p:sldId id="268" r:id="rId9"/>
    <p:sldId id="291" r:id="rId10"/>
    <p:sldId id="283" r:id="rId11"/>
    <p:sldId id="284" r:id="rId12"/>
    <p:sldId id="285" r:id="rId13"/>
    <p:sldId id="286" r:id="rId14"/>
    <p:sldId id="287" r:id="rId15"/>
    <p:sldId id="290" r:id="rId16"/>
    <p:sldId id="292" r:id="rId17"/>
    <p:sldId id="289" r:id="rId18"/>
    <p:sldId id="293" r:id="rId19"/>
    <p:sldId id="274" r:id="rId20"/>
    <p:sldId id="275" r:id="rId21"/>
    <p:sldId id="266" r:id="rId22"/>
    <p:sldId id="276" r:id="rId23"/>
    <p:sldId id="277" r:id="rId24"/>
    <p:sldId id="278" r:id="rId25"/>
    <p:sldId id="279" r:id="rId26"/>
    <p:sldId id="280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1" autoAdjust="0"/>
    <p:restoredTop sz="94660"/>
  </p:normalViewPr>
  <p:slideViewPr>
    <p:cSldViewPr>
      <p:cViewPr varScale="1">
        <p:scale>
          <a:sx n="109" d="100"/>
          <a:sy n="109" d="100"/>
        </p:scale>
        <p:origin x="-864" y="-1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184B52-E646-4E7B-8F04-5DC152A94202}" type="datetimeFigureOut">
              <a:rPr lang="en-US" smtClean="0"/>
              <a:t>12/5/12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E8260F-3527-4494-93B8-EF19F9EF6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990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D7FDB86-0D11-4C7C-B9E7-E6FCB19747E2}" type="slidenum">
              <a:rPr lang="fi-FI"/>
              <a:pPr/>
              <a:t>2</a:t>
            </a:fld>
            <a:endParaRPr lang="fi-FI"/>
          </a:p>
        </p:txBody>
      </p:sp>
      <p:sp>
        <p:nvSpPr>
          <p:cNvPr id="512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87ADE259-EA74-E64E-AE1B-FB025580F31D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819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210236" y="694171"/>
            <a:ext cx="4437529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19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114511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62802BCC-42FB-924F-86F8-70E31E6EEBEA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921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210236" y="694171"/>
            <a:ext cx="4437529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21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114511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3AD8C244-C5C3-224D-8228-5B5BD4FEFB91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1024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210236" y="694171"/>
            <a:ext cx="4437529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24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114511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8056F46F-221F-2948-8DB7-1604F5749C8D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921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210236" y="694171"/>
            <a:ext cx="4437529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21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114511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5B61F4A9-1551-5643-90A5-934FE6453411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1228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210236" y="694171"/>
            <a:ext cx="4437529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229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114511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F69FF-9C5D-4C8A-99B9-1EE89D33C26E}" type="datetimeFigureOut">
              <a:rPr lang="en-US" smtClean="0"/>
              <a:t>12/5/12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17952-F341-4F8E-8FB0-4B5D2EE9D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30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F69FF-9C5D-4C8A-99B9-1EE89D33C26E}" type="datetimeFigureOut">
              <a:rPr lang="en-US" smtClean="0"/>
              <a:t>12/5/12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17952-F341-4F8E-8FB0-4B5D2EE9D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35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F69FF-9C5D-4C8A-99B9-1EE89D33C26E}" type="datetimeFigureOut">
              <a:rPr lang="en-US" smtClean="0"/>
              <a:t>12/5/12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17952-F341-4F8E-8FB0-4B5D2EE9D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889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55BA23-D043-5F40-B2F1-F46024CFF6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417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F69FF-9C5D-4C8A-99B9-1EE89D33C26E}" type="datetimeFigureOut">
              <a:rPr lang="en-US" smtClean="0"/>
              <a:t>12/5/12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17952-F341-4F8E-8FB0-4B5D2EE9D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305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F69FF-9C5D-4C8A-99B9-1EE89D33C26E}" type="datetimeFigureOut">
              <a:rPr lang="en-US" smtClean="0"/>
              <a:t>12/5/12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17952-F341-4F8E-8FB0-4B5D2EE9D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81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F69FF-9C5D-4C8A-99B9-1EE89D33C26E}" type="datetimeFigureOut">
              <a:rPr lang="en-US" smtClean="0"/>
              <a:t>12/5/12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17952-F341-4F8E-8FB0-4B5D2EE9D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393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F69FF-9C5D-4C8A-99B9-1EE89D33C26E}" type="datetimeFigureOut">
              <a:rPr lang="en-US" smtClean="0"/>
              <a:t>12/5/12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17952-F341-4F8E-8FB0-4B5D2EE9D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632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F69FF-9C5D-4C8A-99B9-1EE89D33C26E}" type="datetimeFigureOut">
              <a:rPr lang="en-US" smtClean="0"/>
              <a:t>12/5/12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17952-F341-4F8E-8FB0-4B5D2EE9D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08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F69FF-9C5D-4C8A-99B9-1EE89D33C26E}" type="datetimeFigureOut">
              <a:rPr lang="en-US" smtClean="0"/>
              <a:t>12/5/12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17952-F341-4F8E-8FB0-4B5D2EE9D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19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F69FF-9C5D-4C8A-99B9-1EE89D33C26E}" type="datetimeFigureOut">
              <a:rPr lang="en-US" smtClean="0"/>
              <a:t>12/5/12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17952-F341-4F8E-8FB0-4B5D2EE9D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35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F69FF-9C5D-4C8A-99B9-1EE89D33C26E}" type="datetimeFigureOut">
              <a:rPr lang="en-US" smtClean="0"/>
              <a:t>12/5/12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17952-F341-4F8E-8FB0-4B5D2EE9D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377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AF69FF-9C5D-4C8A-99B9-1EE89D33C26E}" type="datetimeFigureOut">
              <a:rPr lang="en-US" smtClean="0"/>
              <a:t>12/5/12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F17952-F341-4F8E-8FB0-4B5D2EE9D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749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0"/>
            <a:ext cx="9220200" cy="686143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819757" y="4953000"/>
            <a:ext cx="332424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Guru Prasad</a:t>
            </a:r>
          </a:p>
          <a:p>
            <a:pPr algn="ctr"/>
            <a:r>
              <a:rPr lang="en-US" sz="36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Brian Rosenberg</a:t>
            </a:r>
            <a:endParaRPr lang="en-US" sz="36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200" y="4971871"/>
            <a:ext cx="265810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Denise </a:t>
            </a:r>
            <a:r>
              <a:rPr lang="en-US" sz="3600" b="1" cap="none" spc="0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Blady</a:t>
            </a:r>
            <a:endParaRPr lang="en-US" sz="3600" b="1" cap="none" spc="0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  <a:p>
            <a:pPr algn="ctr"/>
            <a:r>
              <a:rPr lang="en-US" sz="36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Eric </a:t>
            </a:r>
            <a:r>
              <a:rPr lang="en-US" sz="3600" b="1" cap="none" spc="0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Lehner</a:t>
            </a:r>
            <a:endParaRPr lang="en-US" sz="36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45752" y="2133600"/>
            <a:ext cx="34550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Data Decoy</a:t>
            </a:r>
            <a:endParaRPr 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82324" y="6334780"/>
            <a:ext cx="457567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g</a:t>
            </a:r>
            <a:r>
              <a:rPr lang="en-US" sz="28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ithub.com/bjr24/</a:t>
            </a:r>
            <a:r>
              <a:rPr lang="en-US" sz="2800" b="1" cap="none" spc="0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DataDecoy</a:t>
            </a:r>
            <a:endParaRPr lang="en-US" sz="28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05830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Takes you to a new screen</a:t>
            </a:r>
          </a:p>
          <a:p>
            <a:r>
              <a:rPr lang="en-US" dirty="0" smtClean="0"/>
              <a:t>Allows you to enter on a map via long touch.</a:t>
            </a:r>
          </a:p>
          <a:p>
            <a:r>
              <a:rPr lang="en-US" dirty="0" smtClean="0"/>
              <a:t>Allows addresses to be added manually.</a:t>
            </a:r>
          </a:p>
          <a:p>
            <a:r>
              <a:rPr lang="en-US" dirty="0" smtClean="0"/>
              <a:t>Creates a trace from entered points</a:t>
            </a:r>
            <a:endParaRPr lang="en-US" dirty="0"/>
          </a:p>
        </p:txBody>
      </p:sp>
      <p:pic>
        <p:nvPicPr>
          <p:cNvPr id="5" name="Picture 4" descr="Screenshot_2012-12-04-13-54-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903" y="1417638"/>
            <a:ext cx="3020321" cy="503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56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shot_2012-12-04-13-52-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14800" cy="6858000"/>
          </a:xfrm>
          <a:prstGeom prst="rect">
            <a:avLst/>
          </a:prstGeom>
        </p:spPr>
      </p:pic>
      <p:pic>
        <p:nvPicPr>
          <p:cNvPr id="8" name="Picture 7" descr="Screenshot_2012-12-04-13-53-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63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shot_2012-12-04-13-53-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66" y="1341944"/>
            <a:ext cx="3309633" cy="5516055"/>
          </a:xfrm>
          <a:prstGeom prst="rect">
            <a:avLst/>
          </a:prstGeom>
        </p:spPr>
      </p:pic>
      <p:pic>
        <p:nvPicPr>
          <p:cNvPr id="11" name="Picture 10" descr="Screenshot_2012-12-04-13-53-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341944"/>
            <a:ext cx="3309634" cy="55160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05166" y="263596"/>
            <a:ext cx="7533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Adding Locations through touch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33114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shot_2012-12-04-13-53-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8697"/>
            <a:ext cx="2892475" cy="4820792"/>
          </a:xfrm>
          <a:prstGeom prst="rect">
            <a:avLst/>
          </a:prstGeom>
        </p:spPr>
      </p:pic>
      <p:pic>
        <p:nvPicPr>
          <p:cNvPr id="6" name="Picture 5" descr="Screenshot_2012-12-04-13-53-4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196" y="738697"/>
            <a:ext cx="2892476" cy="4820793"/>
          </a:xfrm>
          <a:prstGeom prst="rect">
            <a:avLst/>
          </a:prstGeom>
        </p:spPr>
      </p:pic>
      <p:pic>
        <p:nvPicPr>
          <p:cNvPr id="7" name="Picture 6" descr="Screenshot_2012-12-04-13-53-4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25" y="738697"/>
            <a:ext cx="2892475" cy="482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44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dding through address</a:t>
            </a:r>
            <a:endParaRPr lang="en-US" dirty="0"/>
          </a:p>
        </p:txBody>
      </p:sp>
      <p:pic>
        <p:nvPicPr>
          <p:cNvPr id="6" name="Picture 5" descr="Screenshot_2012-12-04-13-56-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3264217" cy="5440362"/>
          </a:xfrm>
          <a:prstGeom prst="rect">
            <a:avLst/>
          </a:prstGeom>
        </p:spPr>
      </p:pic>
      <p:pic>
        <p:nvPicPr>
          <p:cNvPr id="8" name="Picture 7" descr="Screenshot_2012-12-04-13-56-4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665" y="1417638"/>
            <a:ext cx="3264217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7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Manual Mocking in Foursquare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19200"/>
            <a:ext cx="3276599" cy="5461000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1" y="1219200"/>
            <a:ext cx="3276599" cy="5461000"/>
          </a:xfrm>
        </p:spPr>
      </p:pic>
    </p:spTree>
    <p:extLst>
      <p:ext uri="{BB962C8B-B14F-4D97-AF65-F5344CB8AC3E}">
        <p14:creationId xmlns:p14="http://schemas.microsoft.com/office/powerpoint/2010/main" val="1340663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Automatic Mocking with Foursquare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Manual Mocking with Foursquare including making GPS traces through the UI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Injecting GPS coordinates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209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106D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106D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9118334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762000" y="1447800"/>
            <a:ext cx="77724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91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52400"/>
            <a:ext cx="3962399" cy="6604001"/>
          </a:xfrm>
        </p:spPr>
      </p:pic>
    </p:spTree>
    <p:extLst>
      <p:ext uri="{BB962C8B-B14F-4D97-AF65-F5344CB8AC3E}">
        <p14:creationId xmlns:p14="http://schemas.microsoft.com/office/powerpoint/2010/main" val="2342156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Web site where users can upload, download, and vote on GPS traces that result in certain discounts. (Similar to </a:t>
            </a:r>
            <a:r>
              <a:rPr lang="en-US" dirty="0" err="1" smtClean="0"/>
              <a:t>RetailMeNot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record and upload traces that give coupons</a:t>
            </a:r>
          </a:p>
          <a:p>
            <a:pPr lvl="1"/>
            <a:r>
              <a:rPr lang="en-US" dirty="0" smtClean="0"/>
              <a:t>when browser tries to download a trace our app opens the file </a:t>
            </a:r>
          </a:p>
          <a:p>
            <a:endParaRPr lang="en-US" dirty="0"/>
          </a:p>
          <a:p>
            <a:r>
              <a:rPr lang="en-US" dirty="0" smtClean="0"/>
              <a:t>Mock other data types?</a:t>
            </a:r>
          </a:p>
          <a:p>
            <a:pPr lvl="1"/>
            <a:r>
              <a:rPr lang="en-US" dirty="0" smtClean="0"/>
              <a:t>Contacts (contacts’ </a:t>
            </a:r>
            <a:r>
              <a:rPr lang="en-US" dirty="0" err="1" smtClean="0"/>
              <a:t>ContentProvider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IMEI (</a:t>
            </a:r>
            <a:r>
              <a:rPr lang="en-US" dirty="0" err="1" smtClean="0"/>
              <a:t>TelephonyManager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Phone number (</a:t>
            </a:r>
            <a:r>
              <a:rPr lang="en-US" dirty="0" err="1" smtClean="0"/>
              <a:t>TelephonyManager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844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xfrm>
            <a:off x="424801" y="0"/>
            <a:ext cx="8228160" cy="1144921"/>
          </a:xfrm>
          <a:ln/>
        </p:spPr>
        <p:txBody>
          <a:bodyPr tIns="35203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dirty="0"/>
              <a:t>What DataDecoy can </a:t>
            </a:r>
            <a:r>
              <a:rPr lang="fi-FI" dirty="0" smtClean="0"/>
              <a:t>do?</a:t>
            </a:r>
            <a:endParaRPr lang="fi-FI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80281" y="1604329"/>
            <a:ext cx="8382719" cy="4526396"/>
          </a:xfrm>
          <a:ln/>
        </p:spPr>
        <p:txBody>
          <a:bodyPr tIns="17601">
            <a:noAutofit/>
          </a:bodyPr>
          <a:lstStyle/>
          <a:p>
            <a:pPr marL="555122" indent="-457200">
              <a:buSzPct val="100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dirty="0" smtClean="0"/>
              <a:t>Protects user's location</a:t>
            </a:r>
          </a:p>
          <a:p>
            <a:pPr marL="555122" indent="-457200">
              <a:buSzPct val="100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dirty="0" smtClean="0"/>
              <a:t>Allows users to withhold real location data</a:t>
            </a:r>
          </a:p>
          <a:p>
            <a:pPr marL="955172" lvl="1" indent="-457200">
              <a:buSzPct val="100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dirty="0" smtClean="0"/>
              <a:t>Defeats Android’s all or nothing permission model</a:t>
            </a:r>
            <a:endParaRPr lang="fi-FI" dirty="0"/>
          </a:p>
          <a:p>
            <a:pPr marL="555122" indent="-457200">
              <a:buSzPct val="100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dirty="0" smtClean="0"/>
              <a:t>Decoys </a:t>
            </a:r>
            <a:r>
              <a:rPr lang="fi-FI" dirty="0"/>
              <a:t>location </a:t>
            </a:r>
            <a:r>
              <a:rPr lang="fi-FI" dirty="0" smtClean="0"/>
              <a:t>data at the </a:t>
            </a:r>
            <a:r>
              <a:rPr lang="fi-FI" dirty="0"/>
              <a:t>application-level </a:t>
            </a:r>
          </a:p>
          <a:p>
            <a:pPr marL="555122" indent="-457200">
              <a:buSzPct val="100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dirty="0"/>
              <a:t>M</a:t>
            </a:r>
            <a:r>
              <a:rPr lang="fi-FI" dirty="0" smtClean="0"/>
              <a:t>irrors </a:t>
            </a:r>
            <a:r>
              <a:rPr lang="fi-FI" dirty="0"/>
              <a:t>real user movement in mock </a:t>
            </a:r>
            <a:r>
              <a:rPr lang="fi-FI" dirty="0" smtClean="0"/>
              <a:t>data</a:t>
            </a:r>
            <a:endParaRPr lang="fi-FI" dirty="0"/>
          </a:p>
          <a:p>
            <a:pPr marL="555122" indent="-457200">
              <a:buSzPct val="100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dirty="0"/>
              <a:t>T</a:t>
            </a:r>
            <a:r>
              <a:rPr lang="fi-FI" dirty="0" smtClean="0"/>
              <a:t>race files can give mock locations</a:t>
            </a:r>
            <a:endParaRPr lang="fi-FI" dirty="0"/>
          </a:p>
          <a:p>
            <a:pPr marL="955172" lvl="1" indent="-457200">
              <a:buSzPct val="100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dirty="0" smtClean="0"/>
              <a:t>Users </a:t>
            </a:r>
            <a:r>
              <a:rPr lang="fi-FI" dirty="0"/>
              <a:t>benefit from </a:t>
            </a:r>
            <a:r>
              <a:rPr lang="fi-FI" dirty="0" smtClean="0"/>
              <a:t>promotions/coupons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52564560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Advertisers vs. User’s Privacy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U</a:t>
            </a:r>
            <a:r>
              <a:rPr lang="en-US" dirty="0" smtClean="0"/>
              <a:t>nlikely that advertisers will change anything</a:t>
            </a:r>
          </a:p>
          <a:p>
            <a:pPr lvl="1"/>
            <a:r>
              <a:rPr lang="en-US" dirty="0" smtClean="0"/>
              <a:t>RetailMeNot.com is very popular (they even have commercials), but retailers still use coupon codes</a:t>
            </a:r>
          </a:p>
          <a:p>
            <a:endParaRPr lang="en-US" dirty="0"/>
          </a:p>
          <a:p>
            <a:r>
              <a:rPr lang="en-US" dirty="0" smtClean="0"/>
              <a:t>Not much advertiser’s can do</a:t>
            </a:r>
          </a:p>
          <a:p>
            <a:pPr lvl="1"/>
            <a:r>
              <a:rPr lang="en-US" dirty="0" smtClean="0"/>
              <a:t>In order to collect data from the client, advertiser must use the phone’s sensors</a:t>
            </a:r>
          </a:p>
          <a:p>
            <a:pPr lvl="1"/>
            <a:r>
              <a:rPr lang="en-US" dirty="0" smtClean="0"/>
              <a:t>It’s the user’s device, modifications might have been done to it</a:t>
            </a:r>
          </a:p>
          <a:p>
            <a:pPr lvl="1"/>
            <a:r>
              <a:rPr lang="en-US" dirty="0" smtClean="0"/>
              <a:t>In general, a server on a public network cannot trust it’s clients</a:t>
            </a:r>
          </a:p>
          <a:p>
            <a:pPr lvl="2"/>
            <a:r>
              <a:rPr lang="en-US" dirty="0" smtClean="0"/>
              <a:t>Programmer’s sometimes forget this. Then when a client doesn’t follow the protocol, the effects can be catastrophic.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dvertisers could use statistical analysis to catch people, but doubtful that it would be worth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659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-1"/>
            <a:ext cx="5143500" cy="6858001"/>
          </a:xfrm>
        </p:spPr>
      </p:pic>
    </p:spTree>
    <p:extLst>
      <p:ext uri="{BB962C8B-B14F-4D97-AF65-F5344CB8AC3E}">
        <p14:creationId xmlns:p14="http://schemas.microsoft.com/office/powerpoint/2010/main" val="1870127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563041" y="180020"/>
            <a:ext cx="7548480" cy="596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72822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9pPr>
          </a:lstStyle>
          <a:p>
            <a:pPr algn="ctr">
              <a:defRPr/>
            </a:pPr>
            <a:r>
              <a:rPr lang="en-US" sz="3600" dirty="0" err="1"/>
              <a:t>LocationManager</a:t>
            </a:r>
            <a:endParaRPr lang="en-US" sz="3600" dirty="0"/>
          </a:p>
        </p:txBody>
      </p:sp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912960" y="1493437"/>
            <a:ext cx="7548480" cy="28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36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9pPr>
          </a:lstStyle>
          <a:p>
            <a:pPr>
              <a:defRPr/>
            </a:pPr>
            <a:endParaRPr lang="en-US" sz="1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60" y="802165"/>
            <a:ext cx="8444160" cy="5838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523857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Line 2"/>
          <p:cNvSpPr>
            <a:spLocks noChangeShapeType="1"/>
          </p:cNvSpPr>
          <p:nvPr/>
        </p:nvSpPr>
        <p:spPr bwMode="auto">
          <a:xfrm>
            <a:off x="1023840" y="995145"/>
            <a:ext cx="23040" cy="11204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>
              <a:defRPr/>
            </a:pPr>
            <a:endParaRPr lang="en-US">
              <a:cs typeface="WenQuanYi Micro Hei" charset="0"/>
            </a:endParaRPr>
          </a:p>
        </p:txBody>
      </p:sp>
      <p:sp>
        <p:nvSpPr>
          <p:cNvPr id="4099" name="Freeform 3"/>
          <p:cNvSpPr>
            <a:spLocks noChangeArrowheads="1"/>
          </p:cNvSpPr>
          <p:nvPr/>
        </p:nvSpPr>
        <p:spPr bwMode="auto">
          <a:xfrm>
            <a:off x="331200" y="165618"/>
            <a:ext cx="1493280" cy="745998"/>
          </a:xfrm>
          <a:custGeom>
            <a:avLst/>
            <a:gdLst>
              <a:gd name="T0" fmla="*/ 1930 w 21600"/>
              <a:gd name="T1" fmla="*/ 7160 h 21600"/>
              <a:gd name="T2" fmla="*/ 5270 w 21600"/>
              <a:gd name="T3" fmla="*/ 1970 h 21600"/>
              <a:gd name="T4" fmla="*/ 6970 w 21600"/>
              <a:gd name="T5" fmla="*/ 2600 h 21600"/>
              <a:gd name="T6" fmla="*/ 9340 w 21600"/>
              <a:gd name="T7" fmla="*/ 650 h 21600"/>
              <a:gd name="T8" fmla="*/ 11210 w 21600"/>
              <a:gd name="T9" fmla="*/ 1700 h 21600"/>
              <a:gd name="T10" fmla="*/ 13150 w 21600"/>
              <a:gd name="T11" fmla="*/ 0 h 21600"/>
              <a:gd name="T12" fmla="*/ 14870 w 21600"/>
              <a:gd name="T13" fmla="*/ 1160 h 21600"/>
              <a:gd name="T14" fmla="*/ 16740 w 21600"/>
              <a:gd name="T15" fmla="*/ 0 h 21600"/>
              <a:gd name="T16" fmla="*/ 19110 w 21600"/>
              <a:gd name="T17" fmla="*/ 2710 h 21600"/>
              <a:gd name="T18" fmla="*/ 21060 w 21600"/>
              <a:gd name="T19" fmla="*/ 6220 h 21600"/>
              <a:gd name="T20" fmla="*/ 20830 w 21600"/>
              <a:gd name="T21" fmla="*/ 7660 h 21600"/>
              <a:gd name="T22" fmla="*/ 21600 w 21600"/>
              <a:gd name="T23" fmla="*/ 10460 h 21600"/>
              <a:gd name="T24" fmla="*/ 18650 w 21600"/>
              <a:gd name="T25" fmla="*/ 15010 h 21600"/>
              <a:gd name="T26" fmla="*/ 15770 w 21600"/>
              <a:gd name="T27" fmla="*/ 18920 h 21600"/>
              <a:gd name="T28" fmla="*/ 14240 w 21600"/>
              <a:gd name="T29" fmla="*/ 18310 h 21600"/>
              <a:gd name="T30" fmla="*/ 11000 w 21600"/>
              <a:gd name="T31" fmla="*/ 21600 h 21600"/>
              <a:gd name="T32" fmla="*/ 8210 w 21600"/>
              <a:gd name="T33" fmla="*/ 19510 h 21600"/>
              <a:gd name="T34" fmla="*/ 6240 w 21600"/>
              <a:gd name="T35" fmla="*/ 20290 h 21600"/>
              <a:gd name="T36" fmla="*/ 2900 w 21600"/>
              <a:gd name="T37" fmla="*/ 17640 h 21600"/>
              <a:gd name="T38" fmla="*/ 480 w 21600"/>
              <a:gd name="T39" fmla="*/ 14660 h 21600"/>
              <a:gd name="T40" fmla="*/ 1070 w 21600"/>
              <a:gd name="T41" fmla="*/ 12640 h 21600"/>
              <a:gd name="T42" fmla="*/ 0 w 21600"/>
              <a:gd name="T43" fmla="*/ 10120 h 21600"/>
              <a:gd name="T44" fmla="*/ 1930 w 21600"/>
              <a:gd name="T45" fmla="*/ 7160 h 21600"/>
              <a:gd name="T46" fmla="*/ 1930 w 21600"/>
              <a:gd name="T47" fmla="*/ 7160 h 21600"/>
              <a:gd name="T48" fmla="*/ 2090 w 21600"/>
              <a:gd name="T49" fmla="*/ 7920 h 21600"/>
              <a:gd name="T50" fmla="*/ 6970 w 21600"/>
              <a:gd name="T51" fmla="*/ 2600 h 21600"/>
              <a:gd name="T52" fmla="*/ 7670 w 21600"/>
              <a:gd name="T53" fmla="*/ 3310 h 21600"/>
              <a:gd name="T54" fmla="*/ 11210 w 21600"/>
              <a:gd name="T55" fmla="*/ 1700 h 21600"/>
              <a:gd name="T56" fmla="*/ 11030 w 21600"/>
              <a:gd name="T57" fmla="*/ 2400 h 21600"/>
              <a:gd name="T58" fmla="*/ 14870 w 21600"/>
              <a:gd name="T59" fmla="*/ 1160 h 21600"/>
              <a:gd name="T60" fmla="*/ 14540 w 21600"/>
              <a:gd name="T61" fmla="*/ 2010 h 21600"/>
              <a:gd name="T62" fmla="*/ 19110 w 21600"/>
              <a:gd name="T63" fmla="*/ 2710 h 21600"/>
              <a:gd name="T64" fmla="*/ 19190 w 21600"/>
              <a:gd name="T65" fmla="*/ 3380 h 21600"/>
              <a:gd name="T66" fmla="*/ 20830 w 21600"/>
              <a:gd name="T67" fmla="*/ 7660 h 21600"/>
              <a:gd name="T68" fmla="*/ 20110 w 21600"/>
              <a:gd name="T69" fmla="*/ 8990 h 21600"/>
              <a:gd name="T70" fmla="*/ 18660 w 21600"/>
              <a:gd name="T71" fmla="*/ 15010 h 21600"/>
              <a:gd name="T72" fmla="*/ 17000 w 21600"/>
              <a:gd name="T73" fmla="*/ 11450 h 21600"/>
              <a:gd name="T74" fmla="*/ 14240 w 21600"/>
              <a:gd name="T75" fmla="*/ 18310 h 21600"/>
              <a:gd name="T76" fmla="*/ 14370 w 21600"/>
              <a:gd name="T77" fmla="*/ 17360 h 21600"/>
              <a:gd name="T78" fmla="*/ 8220 w 21600"/>
              <a:gd name="T79" fmla="*/ 19510 h 21600"/>
              <a:gd name="T80" fmla="*/ 7860 w 21600"/>
              <a:gd name="T81" fmla="*/ 18640 h 21600"/>
              <a:gd name="T82" fmla="*/ 2900 w 21600"/>
              <a:gd name="T83" fmla="*/ 17640 h 21600"/>
              <a:gd name="T84" fmla="*/ 3460 w 21600"/>
              <a:gd name="T85" fmla="*/ 17450 h 21600"/>
              <a:gd name="T86" fmla="*/ 1070 w 21600"/>
              <a:gd name="T87" fmla="*/ 12640 h 21600"/>
              <a:gd name="T88" fmla="*/ 2330 w 21600"/>
              <a:gd name="T89" fmla="*/ 13040 h 21600"/>
              <a:gd name="T90" fmla="*/ 3000 w 21600"/>
              <a:gd name="T91" fmla="*/ 3320 h 21600"/>
              <a:gd name="T92" fmla="*/ 17110 w 21600"/>
              <a:gd name="T93" fmla="*/ 1733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T90" t="T91" r="T92" b="T93"/>
            <a:pathLst>
              <a:path w="21600" h="21600">
                <a:moveTo>
                  <a:pt x="1930" y="7160"/>
                </a:moveTo>
                <a:cubicBezTo>
                  <a:pt x="1530" y="4490"/>
                  <a:pt x="3400" y="1970"/>
                  <a:pt x="5270" y="1970"/>
                </a:cubicBezTo>
                <a:cubicBezTo>
                  <a:pt x="5860" y="1950"/>
                  <a:pt x="6470" y="2210"/>
                  <a:pt x="6970" y="2600"/>
                </a:cubicBezTo>
                <a:cubicBezTo>
                  <a:pt x="7450" y="1390"/>
                  <a:pt x="8340" y="650"/>
                  <a:pt x="9340" y="650"/>
                </a:cubicBezTo>
                <a:cubicBezTo>
                  <a:pt x="10004" y="690"/>
                  <a:pt x="10710" y="1050"/>
                  <a:pt x="11210" y="1700"/>
                </a:cubicBezTo>
                <a:cubicBezTo>
                  <a:pt x="11570" y="630"/>
                  <a:pt x="12330" y="0"/>
                  <a:pt x="13150" y="0"/>
                </a:cubicBezTo>
                <a:cubicBezTo>
                  <a:pt x="13840" y="0"/>
                  <a:pt x="14470" y="460"/>
                  <a:pt x="14870" y="1160"/>
                </a:cubicBezTo>
                <a:cubicBezTo>
                  <a:pt x="15330" y="440"/>
                  <a:pt x="16020" y="0"/>
                  <a:pt x="16740" y="0"/>
                </a:cubicBezTo>
                <a:cubicBezTo>
                  <a:pt x="17910" y="0"/>
                  <a:pt x="18900" y="1130"/>
                  <a:pt x="19110" y="2710"/>
                </a:cubicBezTo>
                <a:cubicBezTo>
                  <a:pt x="20240" y="3150"/>
                  <a:pt x="21060" y="4580"/>
                  <a:pt x="21060" y="6220"/>
                </a:cubicBezTo>
                <a:cubicBezTo>
                  <a:pt x="21060" y="6720"/>
                  <a:pt x="21000" y="7200"/>
                  <a:pt x="20830" y="7660"/>
                </a:cubicBezTo>
                <a:cubicBezTo>
                  <a:pt x="21310" y="8460"/>
                  <a:pt x="21600" y="9450"/>
                  <a:pt x="21600" y="10460"/>
                </a:cubicBezTo>
                <a:cubicBezTo>
                  <a:pt x="21600" y="12750"/>
                  <a:pt x="20310" y="14680"/>
                  <a:pt x="18650" y="15010"/>
                </a:cubicBezTo>
                <a:cubicBezTo>
                  <a:pt x="18650" y="17200"/>
                  <a:pt x="17370" y="18920"/>
                  <a:pt x="15770" y="18920"/>
                </a:cubicBezTo>
                <a:cubicBezTo>
                  <a:pt x="15220" y="18920"/>
                  <a:pt x="14700" y="18710"/>
                  <a:pt x="14240" y="18310"/>
                </a:cubicBezTo>
                <a:cubicBezTo>
                  <a:pt x="13820" y="20240"/>
                  <a:pt x="12490" y="21600"/>
                  <a:pt x="11000" y="21600"/>
                </a:cubicBezTo>
                <a:cubicBezTo>
                  <a:pt x="9890" y="21600"/>
                  <a:pt x="8840" y="20790"/>
                  <a:pt x="8210" y="19510"/>
                </a:cubicBezTo>
                <a:cubicBezTo>
                  <a:pt x="7620" y="20000"/>
                  <a:pt x="7930" y="20290"/>
                  <a:pt x="6240" y="20290"/>
                </a:cubicBezTo>
                <a:cubicBezTo>
                  <a:pt x="4850" y="20290"/>
                  <a:pt x="3570" y="19280"/>
                  <a:pt x="2900" y="17640"/>
                </a:cubicBezTo>
                <a:cubicBezTo>
                  <a:pt x="1300" y="17600"/>
                  <a:pt x="480" y="16300"/>
                  <a:pt x="480" y="14660"/>
                </a:cubicBezTo>
                <a:cubicBezTo>
                  <a:pt x="480" y="13900"/>
                  <a:pt x="690" y="13210"/>
                  <a:pt x="1070" y="12640"/>
                </a:cubicBezTo>
                <a:cubicBezTo>
                  <a:pt x="380" y="12160"/>
                  <a:pt x="0" y="11210"/>
                  <a:pt x="0" y="10120"/>
                </a:cubicBezTo>
                <a:cubicBezTo>
                  <a:pt x="0" y="8590"/>
                  <a:pt x="840" y="7330"/>
                  <a:pt x="1930" y="7160"/>
                </a:cubicBezTo>
                <a:close/>
              </a:path>
              <a:path w="21600" h="21600" fill="none">
                <a:moveTo>
                  <a:pt x="1930" y="7160"/>
                </a:moveTo>
                <a:cubicBezTo>
                  <a:pt x="1950" y="7410"/>
                  <a:pt x="2040" y="7690"/>
                  <a:pt x="2090" y="7920"/>
                </a:cubicBezTo>
              </a:path>
              <a:path w="21600" h="21600" fill="none">
                <a:moveTo>
                  <a:pt x="6970" y="2600"/>
                </a:moveTo>
                <a:cubicBezTo>
                  <a:pt x="7200" y="2790"/>
                  <a:pt x="7480" y="3050"/>
                  <a:pt x="7670" y="3310"/>
                </a:cubicBezTo>
              </a:path>
              <a:path w="21600" h="21600" fill="none">
                <a:moveTo>
                  <a:pt x="11210" y="1700"/>
                </a:moveTo>
                <a:cubicBezTo>
                  <a:pt x="11130" y="1910"/>
                  <a:pt x="11080" y="2160"/>
                  <a:pt x="11030" y="2400"/>
                </a:cubicBezTo>
              </a:path>
              <a:path w="21600" h="21600" fill="none">
                <a:moveTo>
                  <a:pt x="14870" y="1160"/>
                </a:moveTo>
                <a:cubicBezTo>
                  <a:pt x="14720" y="1400"/>
                  <a:pt x="14640" y="1720"/>
                  <a:pt x="14540" y="2010"/>
                </a:cubicBezTo>
              </a:path>
              <a:path w="21600" h="21600" fill="none">
                <a:moveTo>
                  <a:pt x="19110" y="2710"/>
                </a:moveTo>
                <a:cubicBezTo>
                  <a:pt x="19130" y="2890"/>
                  <a:pt x="19230" y="3290"/>
                  <a:pt x="19190" y="3380"/>
                </a:cubicBezTo>
              </a:path>
              <a:path w="21600" h="21600" fill="none">
                <a:moveTo>
                  <a:pt x="20830" y="7660"/>
                </a:moveTo>
                <a:cubicBezTo>
                  <a:pt x="20660" y="8170"/>
                  <a:pt x="20430" y="8620"/>
                  <a:pt x="20110" y="8990"/>
                </a:cubicBezTo>
              </a:path>
              <a:path w="21600" h="21600" fill="none">
                <a:moveTo>
                  <a:pt x="18660" y="15010"/>
                </a:moveTo>
                <a:cubicBezTo>
                  <a:pt x="18740" y="14200"/>
                  <a:pt x="18280" y="12200"/>
                  <a:pt x="17000" y="11450"/>
                </a:cubicBezTo>
              </a:path>
              <a:path w="21600" h="21600" fill="none">
                <a:moveTo>
                  <a:pt x="14240" y="18310"/>
                </a:moveTo>
                <a:cubicBezTo>
                  <a:pt x="14320" y="17980"/>
                  <a:pt x="14350" y="17680"/>
                  <a:pt x="14370" y="17360"/>
                </a:cubicBezTo>
              </a:path>
              <a:path w="21600" h="21600" fill="none">
                <a:moveTo>
                  <a:pt x="8220" y="19510"/>
                </a:moveTo>
                <a:cubicBezTo>
                  <a:pt x="8060" y="19250"/>
                  <a:pt x="7960" y="18950"/>
                  <a:pt x="7860" y="18640"/>
                </a:cubicBezTo>
              </a:path>
              <a:path w="21600" h="21600" fill="none">
                <a:moveTo>
                  <a:pt x="2900" y="17640"/>
                </a:moveTo>
                <a:cubicBezTo>
                  <a:pt x="3090" y="17600"/>
                  <a:pt x="3280" y="17540"/>
                  <a:pt x="3460" y="17450"/>
                </a:cubicBezTo>
              </a:path>
              <a:path w="21600" h="21600" fill="none">
                <a:moveTo>
                  <a:pt x="1070" y="12640"/>
                </a:moveTo>
                <a:cubicBezTo>
                  <a:pt x="1400" y="12900"/>
                  <a:pt x="1780" y="13130"/>
                  <a:pt x="2330" y="13040"/>
                </a:cubicBezTo>
              </a:path>
            </a:pathLst>
          </a:custGeom>
          <a:solidFill>
            <a:srgbClr val="CFE7E5"/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en-US">
              <a:cs typeface="WenQuanYi Micro Hei" charset="0"/>
            </a:endParaRP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963360" y="1095956"/>
            <a:ext cx="944640" cy="491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3620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9pPr>
          </a:lstStyle>
          <a:p>
            <a:pPr algn="ctr">
              <a:defRPr/>
            </a:pPr>
            <a:r>
              <a:rPr lang="en-US" sz="1500"/>
              <a:t>Location loc</a:t>
            </a:r>
          </a:p>
        </p:txBody>
      </p:sp>
      <p:sp>
        <p:nvSpPr>
          <p:cNvPr id="4101" name="Line 5"/>
          <p:cNvSpPr>
            <a:spLocks noChangeShapeType="1"/>
          </p:cNvSpPr>
          <p:nvPr/>
        </p:nvSpPr>
        <p:spPr bwMode="auto">
          <a:xfrm>
            <a:off x="1884961" y="2405052"/>
            <a:ext cx="107856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>
              <a:defRPr/>
            </a:pPr>
            <a:endParaRPr lang="en-US">
              <a:cs typeface="WenQuanYi Micro Hei" charset="0"/>
            </a:endParaRPr>
          </a:p>
        </p:txBody>
      </p:sp>
      <p:sp>
        <p:nvSpPr>
          <p:cNvPr id="4104" name="Line 8"/>
          <p:cNvSpPr>
            <a:spLocks noChangeShapeType="1"/>
          </p:cNvSpPr>
          <p:nvPr/>
        </p:nvSpPr>
        <p:spPr bwMode="auto">
          <a:xfrm flipH="1">
            <a:off x="2083681" y="2668601"/>
            <a:ext cx="959040" cy="89433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>
              <a:defRPr/>
            </a:pPr>
            <a:endParaRPr lang="en-US">
              <a:cs typeface="WenQuanYi Micro Hei" charset="0"/>
            </a:endParaRPr>
          </a:p>
        </p:txBody>
      </p:sp>
      <p:sp>
        <p:nvSpPr>
          <p:cNvPr id="4108" name="Line 12"/>
          <p:cNvSpPr>
            <a:spLocks noChangeShapeType="1"/>
          </p:cNvSpPr>
          <p:nvPr/>
        </p:nvSpPr>
        <p:spPr bwMode="auto">
          <a:xfrm>
            <a:off x="2083680" y="4880673"/>
            <a:ext cx="1244160" cy="62214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>
              <a:defRPr/>
            </a:pPr>
            <a:endParaRPr lang="en-US">
              <a:cs typeface="WenQuanYi Micro Hei" charset="0"/>
            </a:endParaRPr>
          </a:p>
        </p:txBody>
      </p:sp>
      <p:sp>
        <p:nvSpPr>
          <p:cNvPr id="4110" name="Line 14"/>
          <p:cNvSpPr>
            <a:spLocks noChangeShapeType="1"/>
          </p:cNvSpPr>
          <p:nvPr/>
        </p:nvSpPr>
        <p:spPr bwMode="auto">
          <a:xfrm flipV="1">
            <a:off x="6576480" y="4120273"/>
            <a:ext cx="552960" cy="107867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>
              <a:defRPr/>
            </a:pPr>
            <a:endParaRPr lang="en-US">
              <a:cs typeface="WenQuanYi Micro Hei" charset="0"/>
            </a:endParaRPr>
          </a:p>
        </p:txBody>
      </p:sp>
      <p:pic>
        <p:nvPicPr>
          <p:cNvPr id="512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0" y="2184710"/>
            <a:ext cx="2004480" cy="334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241" y="2115582"/>
            <a:ext cx="2916000" cy="483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600" y="3705509"/>
            <a:ext cx="4222081" cy="1094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1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961" y="5157182"/>
            <a:ext cx="5312160" cy="1382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2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800" y="3705509"/>
            <a:ext cx="3908160" cy="311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061577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912960" y="829527"/>
            <a:ext cx="7548480" cy="596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72822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9pPr>
          </a:lstStyle>
          <a:p>
            <a:pPr algn="ctr">
              <a:defRPr/>
            </a:pPr>
            <a:r>
              <a:rPr lang="en-US" sz="3600"/>
              <a:t>LocationManager</a:t>
            </a:r>
          </a:p>
        </p:txBody>
      </p:sp>
      <p:pic>
        <p:nvPicPr>
          <p:cNvPr id="717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4491"/>
            <a:ext cx="9144000" cy="359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104946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Line 2"/>
          <p:cNvSpPr>
            <a:spLocks noChangeShapeType="1"/>
          </p:cNvSpPr>
          <p:nvPr/>
        </p:nvSpPr>
        <p:spPr bwMode="auto">
          <a:xfrm>
            <a:off x="1023840" y="995145"/>
            <a:ext cx="23040" cy="11204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>
              <a:defRPr/>
            </a:pPr>
            <a:endParaRPr lang="en-US">
              <a:cs typeface="WenQuanYi Micro Hei" charset="0"/>
            </a:endParaRPr>
          </a:p>
        </p:txBody>
      </p:sp>
      <p:sp>
        <p:nvSpPr>
          <p:cNvPr id="4099" name="Freeform 3"/>
          <p:cNvSpPr>
            <a:spLocks noChangeArrowheads="1"/>
          </p:cNvSpPr>
          <p:nvPr/>
        </p:nvSpPr>
        <p:spPr bwMode="auto">
          <a:xfrm>
            <a:off x="331200" y="165618"/>
            <a:ext cx="1493280" cy="745998"/>
          </a:xfrm>
          <a:custGeom>
            <a:avLst/>
            <a:gdLst>
              <a:gd name="T0" fmla="*/ 1930 w 21600"/>
              <a:gd name="T1" fmla="*/ 7160 h 21600"/>
              <a:gd name="T2" fmla="*/ 5270 w 21600"/>
              <a:gd name="T3" fmla="*/ 1970 h 21600"/>
              <a:gd name="T4" fmla="*/ 6970 w 21600"/>
              <a:gd name="T5" fmla="*/ 2600 h 21600"/>
              <a:gd name="T6" fmla="*/ 9340 w 21600"/>
              <a:gd name="T7" fmla="*/ 650 h 21600"/>
              <a:gd name="T8" fmla="*/ 11210 w 21600"/>
              <a:gd name="T9" fmla="*/ 1700 h 21600"/>
              <a:gd name="T10" fmla="*/ 13150 w 21600"/>
              <a:gd name="T11" fmla="*/ 0 h 21600"/>
              <a:gd name="T12" fmla="*/ 14870 w 21600"/>
              <a:gd name="T13" fmla="*/ 1160 h 21600"/>
              <a:gd name="T14" fmla="*/ 16740 w 21600"/>
              <a:gd name="T15" fmla="*/ 0 h 21600"/>
              <a:gd name="T16" fmla="*/ 19110 w 21600"/>
              <a:gd name="T17" fmla="*/ 2710 h 21600"/>
              <a:gd name="T18" fmla="*/ 21060 w 21600"/>
              <a:gd name="T19" fmla="*/ 6220 h 21600"/>
              <a:gd name="T20" fmla="*/ 20830 w 21600"/>
              <a:gd name="T21" fmla="*/ 7660 h 21600"/>
              <a:gd name="T22" fmla="*/ 21600 w 21600"/>
              <a:gd name="T23" fmla="*/ 10460 h 21600"/>
              <a:gd name="T24" fmla="*/ 18650 w 21600"/>
              <a:gd name="T25" fmla="*/ 15010 h 21600"/>
              <a:gd name="T26" fmla="*/ 15770 w 21600"/>
              <a:gd name="T27" fmla="*/ 18920 h 21600"/>
              <a:gd name="T28" fmla="*/ 14240 w 21600"/>
              <a:gd name="T29" fmla="*/ 18310 h 21600"/>
              <a:gd name="T30" fmla="*/ 11000 w 21600"/>
              <a:gd name="T31" fmla="*/ 21600 h 21600"/>
              <a:gd name="T32" fmla="*/ 8210 w 21600"/>
              <a:gd name="T33" fmla="*/ 19510 h 21600"/>
              <a:gd name="T34" fmla="*/ 6240 w 21600"/>
              <a:gd name="T35" fmla="*/ 20290 h 21600"/>
              <a:gd name="T36" fmla="*/ 2900 w 21600"/>
              <a:gd name="T37" fmla="*/ 17640 h 21600"/>
              <a:gd name="T38" fmla="*/ 480 w 21600"/>
              <a:gd name="T39" fmla="*/ 14660 h 21600"/>
              <a:gd name="T40" fmla="*/ 1070 w 21600"/>
              <a:gd name="T41" fmla="*/ 12640 h 21600"/>
              <a:gd name="T42" fmla="*/ 0 w 21600"/>
              <a:gd name="T43" fmla="*/ 10120 h 21600"/>
              <a:gd name="T44" fmla="*/ 1930 w 21600"/>
              <a:gd name="T45" fmla="*/ 7160 h 21600"/>
              <a:gd name="T46" fmla="*/ 1930 w 21600"/>
              <a:gd name="T47" fmla="*/ 7160 h 21600"/>
              <a:gd name="T48" fmla="*/ 2090 w 21600"/>
              <a:gd name="T49" fmla="*/ 7920 h 21600"/>
              <a:gd name="T50" fmla="*/ 6970 w 21600"/>
              <a:gd name="T51" fmla="*/ 2600 h 21600"/>
              <a:gd name="T52" fmla="*/ 7670 w 21600"/>
              <a:gd name="T53" fmla="*/ 3310 h 21600"/>
              <a:gd name="T54" fmla="*/ 11210 w 21600"/>
              <a:gd name="T55" fmla="*/ 1700 h 21600"/>
              <a:gd name="T56" fmla="*/ 11030 w 21600"/>
              <a:gd name="T57" fmla="*/ 2400 h 21600"/>
              <a:gd name="T58" fmla="*/ 14870 w 21600"/>
              <a:gd name="T59" fmla="*/ 1160 h 21600"/>
              <a:gd name="T60" fmla="*/ 14540 w 21600"/>
              <a:gd name="T61" fmla="*/ 2010 h 21600"/>
              <a:gd name="T62" fmla="*/ 19110 w 21600"/>
              <a:gd name="T63" fmla="*/ 2710 h 21600"/>
              <a:gd name="T64" fmla="*/ 19190 w 21600"/>
              <a:gd name="T65" fmla="*/ 3380 h 21600"/>
              <a:gd name="T66" fmla="*/ 20830 w 21600"/>
              <a:gd name="T67" fmla="*/ 7660 h 21600"/>
              <a:gd name="T68" fmla="*/ 20110 w 21600"/>
              <a:gd name="T69" fmla="*/ 8990 h 21600"/>
              <a:gd name="T70" fmla="*/ 18660 w 21600"/>
              <a:gd name="T71" fmla="*/ 15010 h 21600"/>
              <a:gd name="T72" fmla="*/ 17000 w 21600"/>
              <a:gd name="T73" fmla="*/ 11450 h 21600"/>
              <a:gd name="T74" fmla="*/ 14240 w 21600"/>
              <a:gd name="T75" fmla="*/ 18310 h 21600"/>
              <a:gd name="T76" fmla="*/ 14370 w 21600"/>
              <a:gd name="T77" fmla="*/ 17360 h 21600"/>
              <a:gd name="T78" fmla="*/ 8220 w 21600"/>
              <a:gd name="T79" fmla="*/ 19510 h 21600"/>
              <a:gd name="T80" fmla="*/ 7860 w 21600"/>
              <a:gd name="T81" fmla="*/ 18640 h 21600"/>
              <a:gd name="T82" fmla="*/ 2900 w 21600"/>
              <a:gd name="T83" fmla="*/ 17640 h 21600"/>
              <a:gd name="T84" fmla="*/ 3460 w 21600"/>
              <a:gd name="T85" fmla="*/ 17450 h 21600"/>
              <a:gd name="T86" fmla="*/ 1070 w 21600"/>
              <a:gd name="T87" fmla="*/ 12640 h 21600"/>
              <a:gd name="T88" fmla="*/ 2330 w 21600"/>
              <a:gd name="T89" fmla="*/ 13040 h 21600"/>
              <a:gd name="T90" fmla="*/ 3000 w 21600"/>
              <a:gd name="T91" fmla="*/ 3320 h 21600"/>
              <a:gd name="T92" fmla="*/ 17110 w 21600"/>
              <a:gd name="T93" fmla="*/ 1733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T90" t="T91" r="T92" b="T93"/>
            <a:pathLst>
              <a:path w="21600" h="21600">
                <a:moveTo>
                  <a:pt x="1930" y="7160"/>
                </a:moveTo>
                <a:cubicBezTo>
                  <a:pt x="1530" y="4490"/>
                  <a:pt x="3400" y="1970"/>
                  <a:pt x="5270" y="1970"/>
                </a:cubicBezTo>
                <a:cubicBezTo>
                  <a:pt x="5860" y="1950"/>
                  <a:pt x="6470" y="2210"/>
                  <a:pt x="6970" y="2600"/>
                </a:cubicBezTo>
                <a:cubicBezTo>
                  <a:pt x="7450" y="1390"/>
                  <a:pt x="8340" y="650"/>
                  <a:pt x="9340" y="650"/>
                </a:cubicBezTo>
                <a:cubicBezTo>
                  <a:pt x="10004" y="690"/>
                  <a:pt x="10710" y="1050"/>
                  <a:pt x="11210" y="1700"/>
                </a:cubicBezTo>
                <a:cubicBezTo>
                  <a:pt x="11570" y="630"/>
                  <a:pt x="12330" y="0"/>
                  <a:pt x="13150" y="0"/>
                </a:cubicBezTo>
                <a:cubicBezTo>
                  <a:pt x="13840" y="0"/>
                  <a:pt x="14470" y="460"/>
                  <a:pt x="14870" y="1160"/>
                </a:cubicBezTo>
                <a:cubicBezTo>
                  <a:pt x="15330" y="440"/>
                  <a:pt x="16020" y="0"/>
                  <a:pt x="16740" y="0"/>
                </a:cubicBezTo>
                <a:cubicBezTo>
                  <a:pt x="17910" y="0"/>
                  <a:pt x="18900" y="1130"/>
                  <a:pt x="19110" y="2710"/>
                </a:cubicBezTo>
                <a:cubicBezTo>
                  <a:pt x="20240" y="3150"/>
                  <a:pt x="21060" y="4580"/>
                  <a:pt x="21060" y="6220"/>
                </a:cubicBezTo>
                <a:cubicBezTo>
                  <a:pt x="21060" y="6720"/>
                  <a:pt x="21000" y="7200"/>
                  <a:pt x="20830" y="7660"/>
                </a:cubicBezTo>
                <a:cubicBezTo>
                  <a:pt x="21310" y="8460"/>
                  <a:pt x="21600" y="9450"/>
                  <a:pt x="21600" y="10460"/>
                </a:cubicBezTo>
                <a:cubicBezTo>
                  <a:pt x="21600" y="12750"/>
                  <a:pt x="20310" y="14680"/>
                  <a:pt x="18650" y="15010"/>
                </a:cubicBezTo>
                <a:cubicBezTo>
                  <a:pt x="18650" y="17200"/>
                  <a:pt x="17370" y="18920"/>
                  <a:pt x="15770" y="18920"/>
                </a:cubicBezTo>
                <a:cubicBezTo>
                  <a:pt x="15220" y="18920"/>
                  <a:pt x="14700" y="18710"/>
                  <a:pt x="14240" y="18310"/>
                </a:cubicBezTo>
                <a:cubicBezTo>
                  <a:pt x="13820" y="20240"/>
                  <a:pt x="12490" y="21600"/>
                  <a:pt x="11000" y="21600"/>
                </a:cubicBezTo>
                <a:cubicBezTo>
                  <a:pt x="9890" y="21600"/>
                  <a:pt x="8840" y="20790"/>
                  <a:pt x="8210" y="19510"/>
                </a:cubicBezTo>
                <a:cubicBezTo>
                  <a:pt x="7620" y="20000"/>
                  <a:pt x="7930" y="20290"/>
                  <a:pt x="6240" y="20290"/>
                </a:cubicBezTo>
                <a:cubicBezTo>
                  <a:pt x="4850" y="20290"/>
                  <a:pt x="3570" y="19280"/>
                  <a:pt x="2900" y="17640"/>
                </a:cubicBezTo>
                <a:cubicBezTo>
                  <a:pt x="1300" y="17600"/>
                  <a:pt x="480" y="16300"/>
                  <a:pt x="480" y="14660"/>
                </a:cubicBezTo>
                <a:cubicBezTo>
                  <a:pt x="480" y="13900"/>
                  <a:pt x="690" y="13210"/>
                  <a:pt x="1070" y="12640"/>
                </a:cubicBezTo>
                <a:cubicBezTo>
                  <a:pt x="380" y="12160"/>
                  <a:pt x="0" y="11210"/>
                  <a:pt x="0" y="10120"/>
                </a:cubicBezTo>
                <a:cubicBezTo>
                  <a:pt x="0" y="8590"/>
                  <a:pt x="840" y="7330"/>
                  <a:pt x="1930" y="7160"/>
                </a:cubicBezTo>
                <a:close/>
              </a:path>
              <a:path w="21600" h="21600" fill="none">
                <a:moveTo>
                  <a:pt x="1930" y="7160"/>
                </a:moveTo>
                <a:cubicBezTo>
                  <a:pt x="1950" y="7410"/>
                  <a:pt x="2040" y="7690"/>
                  <a:pt x="2090" y="7920"/>
                </a:cubicBezTo>
              </a:path>
              <a:path w="21600" h="21600" fill="none">
                <a:moveTo>
                  <a:pt x="6970" y="2600"/>
                </a:moveTo>
                <a:cubicBezTo>
                  <a:pt x="7200" y="2790"/>
                  <a:pt x="7480" y="3050"/>
                  <a:pt x="7670" y="3310"/>
                </a:cubicBezTo>
              </a:path>
              <a:path w="21600" h="21600" fill="none">
                <a:moveTo>
                  <a:pt x="11210" y="1700"/>
                </a:moveTo>
                <a:cubicBezTo>
                  <a:pt x="11130" y="1910"/>
                  <a:pt x="11080" y="2160"/>
                  <a:pt x="11030" y="2400"/>
                </a:cubicBezTo>
              </a:path>
              <a:path w="21600" h="21600" fill="none">
                <a:moveTo>
                  <a:pt x="14870" y="1160"/>
                </a:moveTo>
                <a:cubicBezTo>
                  <a:pt x="14720" y="1400"/>
                  <a:pt x="14640" y="1720"/>
                  <a:pt x="14540" y="2010"/>
                </a:cubicBezTo>
              </a:path>
              <a:path w="21600" h="21600" fill="none">
                <a:moveTo>
                  <a:pt x="19110" y="2710"/>
                </a:moveTo>
                <a:cubicBezTo>
                  <a:pt x="19130" y="2890"/>
                  <a:pt x="19230" y="3290"/>
                  <a:pt x="19190" y="3380"/>
                </a:cubicBezTo>
              </a:path>
              <a:path w="21600" h="21600" fill="none">
                <a:moveTo>
                  <a:pt x="20830" y="7660"/>
                </a:moveTo>
                <a:cubicBezTo>
                  <a:pt x="20660" y="8170"/>
                  <a:pt x="20430" y="8620"/>
                  <a:pt x="20110" y="8990"/>
                </a:cubicBezTo>
              </a:path>
              <a:path w="21600" h="21600" fill="none">
                <a:moveTo>
                  <a:pt x="18660" y="15010"/>
                </a:moveTo>
                <a:cubicBezTo>
                  <a:pt x="18740" y="14200"/>
                  <a:pt x="18280" y="12200"/>
                  <a:pt x="17000" y="11450"/>
                </a:cubicBezTo>
              </a:path>
              <a:path w="21600" h="21600" fill="none">
                <a:moveTo>
                  <a:pt x="14240" y="18310"/>
                </a:moveTo>
                <a:cubicBezTo>
                  <a:pt x="14320" y="17980"/>
                  <a:pt x="14350" y="17680"/>
                  <a:pt x="14370" y="17360"/>
                </a:cubicBezTo>
              </a:path>
              <a:path w="21600" h="21600" fill="none">
                <a:moveTo>
                  <a:pt x="8220" y="19510"/>
                </a:moveTo>
                <a:cubicBezTo>
                  <a:pt x="8060" y="19250"/>
                  <a:pt x="7960" y="18950"/>
                  <a:pt x="7860" y="18640"/>
                </a:cubicBezTo>
              </a:path>
              <a:path w="21600" h="21600" fill="none">
                <a:moveTo>
                  <a:pt x="2900" y="17640"/>
                </a:moveTo>
                <a:cubicBezTo>
                  <a:pt x="3090" y="17600"/>
                  <a:pt x="3280" y="17540"/>
                  <a:pt x="3460" y="17450"/>
                </a:cubicBezTo>
              </a:path>
              <a:path w="21600" h="21600" fill="none">
                <a:moveTo>
                  <a:pt x="1070" y="12640"/>
                </a:moveTo>
                <a:cubicBezTo>
                  <a:pt x="1400" y="12900"/>
                  <a:pt x="1780" y="13130"/>
                  <a:pt x="2330" y="13040"/>
                </a:cubicBezTo>
              </a:path>
            </a:pathLst>
          </a:custGeom>
          <a:solidFill>
            <a:srgbClr val="CFE7E5"/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>
              <a:defRPr/>
            </a:pPr>
            <a:endParaRPr lang="en-US">
              <a:cs typeface="WenQuanYi Micro Hei" charset="0"/>
            </a:endParaRP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963360" y="1095956"/>
            <a:ext cx="944640" cy="491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3620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Micro Hei" charset="0"/>
              </a:defRPr>
            </a:lvl9pPr>
          </a:lstStyle>
          <a:p>
            <a:pPr algn="ctr">
              <a:defRPr/>
            </a:pPr>
            <a:r>
              <a:rPr lang="en-US" sz="1500"/>
              <a:t>Location loc</a:t>
            </a:r>
          </a:p>
        </p:txBody>
      </p:sp>
      <p:sp>
        <p:nvSpPr>
          <p:cNvPr id="4101" name="Line 5"/>
          <p:cNvSpPr>
            <a:spLocks noChangeShapeType="1"/>
          </p:cNvSpPr>
          <p:nvPr/>
        </p:nvSpPr>
        <p:spPr bwMode="auto">
          <a:xfrm>
            <a:off x="1884961" y="2405052"/>
            <a:ext cx="1078560" cy="144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>
              <a:defRPr/>
            </a:pPr>
            <a:endParaRPr lang="en-US">
              <a:cs typeface="WenQuanYi Micro Hei" charset="0"/>
            </a:endParaRPr>
          </a:p>
        </p:txBody>
      </p:sp>
      <p:sp>
        <p:nvSpPr>
          <p:cNvPr id="4104" name="Line 8"/>
          <p:cNvSpPr>
            <a:spLocks noChangeShapeType="1"/>
          </p:cNvSpPr>
          <p:nvPr/>
        </p:nvSpPr>
        <p:spPr bwMode="auto">
          <a:xfrm flipH="1">
            <a:off x="2083681" y="2668601"/>
            <a:ext cx="959040" cy="89433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>
              <a:defRPr/>
            </a:pPr>
            <a:endParaRPr lang="en-US">
              <a:cs typeface="WenQuanYi Micro Hei" charset="0"/>
            </a:endParaRPr>
          </a:p>
        </p:txBody>
      </p:sp>
      <p:sp>
        <p:nvSpPr>
          <p:cNvPr id="4108" name="Line 12"/>
          <p:cNvSpPr>
            <a:spLocks noChangeShapeType="1"/>
          </p:cNvSpPr>
          <p:nvPr/>
        </p:nvSpPr>
        <p:spPr bwMode="auto">
          <a:xfrm>
            <a:off x="2083680" y="4880673"/>
            <a:ext cx="1244160" cy="62214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>
              <a:defRPr/>
            </a:pPr>
            <a:endParaRPr lang="en-US">
              <a:cs typeface="WenQuanYi Micro Hei" charset="0"/>
            </a:endParaRPr>
          </a:p>
        </p:txBody>
      </p:sp>
      <p:sp>
        <p:nvSpPr>
          <p:cNvPr id="4110" name="Line 14"/>
          <p:cNvSpPr>
            <a:spLocks noChangeShapeType="1"/>
          </p:cNvSpPr>
          <p:nvPr/>
        </p:nvSpPr>
        <p:spPr bwMode="auto">
          <a:xfrm flipV="1">
            <a:off x="6576480" y="4120273"/>
            <a:ext cx="552960" cy="107867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>
              <a:defRPr/>
            </a:pPr>
            <a:endParaRPr lang="en-US">
              <a:cs typeface="WenQuanYi Micro Hei" charset="0"/>
            </a:endParaRPr>
          </a:p>
        </p:txBody>
      </p:sp>
      <p:pic>
        <p:nvPicPr>
          <p:cNvPr id="922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0" y="2184710"/>
            <a:ext cx="2004480" cy="334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5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241" y="2115582"/>
            <a:ext cx="2916000" cy="483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6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600" y="3705509"/>
            <a:ext cx="4222081" cy="1094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7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961" y="5157182"/>
            <a:ext cx="5312160" cy="1382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8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200" y="3498128"/>
            <a:ext cx="3849120" cy="51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986469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629"/>
            <a:ext cx="8228160" cy="1144921"/>
          </a:xfrm>
        </p:spPr>
        <p:txBody>
          <a:bodyPr tIns="35203">
            <a:normAutofit fontScale="90000"/>
          </a:bodyPr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/>
              <a:t>The Magic</a:t>
            </a:r>
            <a:br>
              <a:rPr lang="en-US" dirty="0" smtClean="0"/>
            </a:br>
            <a:r>
              <a:rPr lang="en-US" sz="1500" dirty="0"/>
              <a:t>Pseudo code of </a:t>
            </a:r>
            <a:br>
              <a:rPr lang="en-US" sz="1500" dirty="0"/>
            </a:br>
            <a:r>
              <a:rPr lang="en-US" sz="1500" dirty="0">
                <a:latin typeface="Consolas"/>
                <a:cs typeface="Consolas"/>
              </a:rPr>
              <a:t>((</a:t>
            </a:r>
            <a:r>
              <a:rPr lang="en-US" sz="1500" dirty="0" err="1">
                <a:latin typeface="Consolas"/>
                <a:cs typeface="Consolas"/>
              </a:rPr>
              <a:t>MockLocationListener</a:t>
            </a:r>
            <a:r>
              <a:rPr lang="en-US" sz="1500" dirty="0">
                <a:latin typeface="Consolas"/>
                <a:cs typeface="Consolas"/>
              </a:rPr>
              <a:t>) </a:t>
            </a:r>
            <a:r>
              <a:rPr lang="en-US" sz="1500" dirty="0" err="1">
                <a:latin typeface="Consolas"/>
                <a:cs typeface="Consolas"/>
              </a:rPr>
              <a:t>LocationListener</a:t>
            </a:r>
            <a:r>
              <a:rPr lang="en-US" sz="1500" dirty="0">
                <a:latin typeface="Consolas"/>
                <a:cs typeface="Consolas"/>
              </a:rPr>
              <a:t>).</a:t>
            </a:r>
            <a:r>
              <a:rPr lang="en-US" sz="1500" dirty="0" err="1">
                <a:latin typeface="Consolas"/>
                <a:cs typeface="Consolas"/>
              </a:rPr>
              <a:t>onLocationChanged</a:t>
            </a:r>
            <a:r>
              <a:rPr lang="en-US" sz="1500" dirty="0">
                <a:latin typeface="Consolas"/>
                <a:cs typeface="Consolas"/>
              </a:rPr>
              <a:t>(Location location)</a:t>
            </a:r>
          </a:p>
        </p:txBody>
      </p:sp>
      <p:pic>
        <p:nvPicPr>
          <p:cNvPr id="1126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3594"/>
            <a:ext cx="9144000" cy="241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83833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Automatic Mocking with Foursquare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Manual Mocking with Foursquare including making GPS traces through the UI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Injecting GPS coordinates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439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106D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106D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4800"/>
            <a:ext cx="3749040" cy="6248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0" y="304800"/>
            <a:ext cx="3749040" cy="62484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278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281" y="152401"/>
            <a:ext cx="3931919" cy="6553200"/>
          </a:xfrm>
        </p:spPr>
      </p:pic>
      <p:sp>
        <p:nvSpPr>
          <p:cNvPr id="5" name="Oval 4"/>
          <p:cNvSpPr/>
          <p:nvPr/>
        </p:nvSpPr>
        <p:spPr>
          <a:xfrm>
            <a:off x="3505200" y="1066800"/>
            <a:ext cx="1143000" cy="1143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046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990600"/>
            <a:ext cx="2898457" cy="483076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1" y="1010031"/>
            <a:ext cx="2886799" cy="48113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440" y="1020763"/>
            <a:ext cx="288036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377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609600"/>
            <a:ext cx="8234549" cy="5562600"/>
          </a:xfrm>
        </p:spPr>
      </p:pic>
    </p:spTree>
    <p:extLst>
      <p:ext uri="{BB962C8B-B14F-4D97-AF65-F5344CB8AC3E}">
        <p14:creationId xmlns:p14="http://schemas.microsoft.com/office/powerpoint/2010/main" val="3578770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812" y="-981"/>
            <a:ext cx="2057988" cy="342998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429000"/>
            <a:ext cx="2072639" cy="34543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0"/>
            <a:ext cx="2087880" cy="3479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3429000"/>
            <a:ext cx="2057400" cy="3429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429000"/>
            <a:ext cx="2069670" cy="3449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57400" cy="3429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2057400" cy="3429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"/>
            <a:ext cx="20574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75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Automatic Mocking with Foursquare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Manual Mocking with Foursquare including making GPS traces through the UI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Injecting GPS coordinates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94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106D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106D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355</Words>
  <Application>Microsoft Macintosh PowerPoint</Application>
  <PresentationFormat>On-screen Show (4:3)</PresentationFormat>
  <Paragraphs>65</Paragraphs>
  <Slides>26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PowerPoint Presentation</vt:lpstr>
      <vt:lpstr>What DataDecoy can do?</vt:lpstr>
      <vt:lpstr>Demonstrations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Demonstrations</vt:lpstr>
      <vt:lpstr>Process</vt:lpstr>
      <vt:lpstr>PowerPoint Presentation</vt:lpstr>
      <vt:lpstr>PowerPoint Presentation</vt:lpstr>
      <vt:lpstr>PowerPoint Presentation</vt:lpstr>
      <vt:lpstr>Adding through address</vt:lpstr>
      <vt:lpstr>Manual Mocking in Foursquare</vt:lpstr>
      <vt:lpstr>Demonstrations</vt:lpstr>
      <vt:lpstr>PowerPoint Presentation</vt:lpstr>
      <vt:lpstr>PowerPoint Presentation</vt:lpstr>
      <vt:lpstr>Future Work</vt:lpstr>
      <vt:lpstr>Advertisers vs. User’s Privacy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Magic Pseudo code of  ((MockLocationListener) LocationListener).onLocationChanged(Location location)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Denise Blady</dc:creator>
  <cp:lastModifiedBy>Brian Rosenberg</cp:lastModifiedBy>
  <cp:revision>95</cp:revision>
  <dcterms:created xsi:type="dcterms:W3CDTF">2012-12-02T20:06:12Z</dcterms:created>
  <dcterms:modified xsi:type="dcterms:W3CDTF">2012-12-05T23:21:57Z</dcterms:modified>
</cp:coreProperties>
</file>